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5918" autoAdjust="0"/>
  </p:normalViewPr>
  <p:slideViewPr>
    <p:cSldViewPr>
      <p:cViewPr varScale="1">
        <p:scale>
          <a:sx n="64" d="100"/>
          <a:sy n="64" d="100"/>
        </p:scale>
        <p:origin x="-148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2017/4/11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2017/4/11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0</Words>
  <PresentationFormat>全屏显示(4:3)</PresentationFormat>
  <Paragraphs>0</Paragraphs>
  <Slides>40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MengYajun</cp:lastModifiedBy>
  <cp:revision>50</cp:revision>
  <dcterms:created xsi:type="dcterms:W3CDTF">2017-03-29T13:57:50Z</dcterms:created>
  <dcterms:modified xsi:type="dcterms:W3CDTF">2017-04-11T13:46:18Z</dcterms:modified>
</cp:coreProperties>
</file>